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49" autoAdjust="0"/>
    <p:restoredTop sz="94660"/>
  </p:normalViewPr>
  <p:slideViewPr>
    <p:cSldViewPr>
      <p:cViewPr varScale="1">
        <p:scale>
          <a:sx n="70" d="100"/>
          <a:sy n="70" d="100"/>
        </p:scale>
        <p:origin x="-132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CL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30824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87294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245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8634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5595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20917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53283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38483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69809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70593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0363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2A49C-5D8E-41C1-B810-C640C254E7D2}" type="datetimeFigureOut">
              <a:rPr lang="es-CL" smtClean="0"/>
              <a:t>06-10-2016</a:t>
            </a:fld>
            <a:endParaRPr lang="es-C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16944-15E6-4123-90F4-D6C52EFF68A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0743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7186"/>
            <a:ext cx="9144000" cy="4364102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1199973" y="188640"/>
            <a:ext cx="67856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3200" b="1" dirty="0" smtClean="0"/>
              <a:t>PLANTA DE COGENERACIÓN (1,5 MWe)</a:t>
            </a:r>
          </a:p>
          <a:p>
            <a:pPr algn="ctr"/>
            <a:r>
              <a:rPr lang="es-CL" sz="3200" b="1" dirty="0" smtClean="0"/>
              <a:t>AGROINDUSTRIAL EL PAICO – ARIZTIA</a:t>
            </a:r>
            <a:endParaRPr lang="es-CL" sz="3200" b="1" dirty="0"/>
          </a:p>
        </p:txBody>
      </p:sp>
    </p:spTree>
    <p:extLst>
      <p:ext uri="{BB962C8B-B14F-4D97-AF65-F5344CB8AC3E}">
        <p14:creationId xmlns:p14="http://schemas.microsoft.com/office/powerpoint/2010/main" val="714420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4283968" y="0"/>
            <a:ext cx="4870308" cy="646331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CL" dirty="0" smtClean="0"/>
              <a:t>Conteiner</a:t>
            </a:r>
          </a:p>
          <a:p>
            <a:pPr algn="ctr"/>
            <a:r>
              <a:rPr lang="es-CL" dirty="0" smtClean="0"/>
              <a:t>Motor de cogeneración + sala de transformadores</a:t>
            </a:r>
          </a:p>
        </p:txBody>
      </p:sp>
      <p:cxnSp>
        <p:nvCxnSpPr>
          <p:cNvPr id="6" name="5 Conector recto de flecha"/>
          <p:cNvCxnSpPr/>
          <p:nvPr/>
        </p:nvCxnSpPr>
        <p:spPr>
          <a:xfrm flipH="1">
            <a:off x="6395086" y="646331"/>
            <a:ext cx="648072" cy="2638653"/>
          </a:xfrm>
          <a:prstGeom prst="straightConnector1">
            <a:avLst/>
          </a:prstGeom>
          <a:ln w="381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9 CuadroTexto"/>
          <p:cNvSpPr txBox="1"/>
          <p:nvPr/>
        </p:nvSpPr>
        <p:spPr>
          <a:xfrm>
            <a:off x="5785076" y="4365104"/>
            <a:ext cx="2171300" cy="5847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CL" sz="1600" dirty="0" smtClean="0"/>
              <a:t>Moto Jenbacher J420:</a:t>
            </a:r>
          </a:p>
          <a:p>
            <a:pPr algn="ctr"/>
            <a:r>
              <a:rPr lang="es-CL" sz="1600" dirty="0" smtClean="0"/>
              <a:t>1.487 kWe + 1.240 kWt </a:t>
            </a:r>
            <a:endParaRPr lang="es-CL" sz="1600" baseline="30000" dirty="0"/>
          </a:p>
        </p:txBody>
      </p:sp>
    </p:spTree>
    <p:extLst>
      <p:ext uri="{BB962C8B-B14F-4D97-AF65-F5344CB8AC3E}">
        <p14:creationId xmlns:p14="http://schemas.microsoft.com/office/powerpoint/2010/main" val="28186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3131840" y="5301208"/>
            <a:ext cx="3009606" cy="923330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CL" dirty="0" smtClean="0"/>
              <a:t>Estanque de almacenamiento</a:t>
            </a:r>
          </a:p>
          <a:p>
            <a:pPr algn="ctr"/>
            <a:r>
              <a:rPr lang="es-CL" dirty="0" smtClean="0"/>
              <a:t>de agua caliente</a:t>
            </a:r>
          </a:p>
          <a:p>
            <a:pPr algn="ctr"/>
            <a:r>
              <a:rPr lang="es-CL" dirty="0" smtClean="0"/>
              <a:t>50 m</a:t>
            </a:r>
            <a:r>
              <a:rPr lang="es-CL" baseline="30000" dirty="0" smtClean="0"/>
              <a:t>3</a:t>
            </a:r>
            <a:endParaRPr lang="es-CL" baseline="30000" dirty="0"/>
          </a:p>
        </p:txBody>
      </p:sp>
      <p:cxnSp>
        <p:nvCxnSpPr>
          <p:cNvPr id="7" name="6 Conector recto de flecha"/>
          <p:cNvCxnSpPr>
            <a:stCxn id="5" idx="0"/>
          </p:cNvCxnSpPr>
          <p:nvPr/>
        </p:nvCxnSpPr>
        <p:spPr>
          <a:xfrm flipV="1">
            <a:off x="4636643" y="2420888"/>
            <a:ext cx="1015477" cy="2880320"/>
          </a:xfrm>
          <a:prstGeom prst="straightConnector1">
            <a:avLst/>
          </a:prstGeom>
          <a:ln w="381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7 CuadroTexto"/>
          <p:cNvSpPr txBox="1"/>
          <p:nvPr/>
        </p:nvSpPr>
        <p:spPr>
          <a:xfrm>
            <a:off x="-2857" y="3434"/>
            <a:ext cx="3638753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CL" sz="2000" dirty="0" smtClean="0"/>
              <a:t>Sistema de recuperación de calor</a:t>
            </a:r>
            <a:endParaRPr lang="es-CL" sz="2000" baseline="30000" dirty="0"/>
          </a:p>
        </p:txBody>
      </p:sp>
    </p:spTree>
    <p:extLst>
      <p:ext uri="{BB962C8B-B14F-4D97-AF65-F5344CB8AC3E}">
        <p14:creationId xmlns:p14="http://schemas.microsoft.com/office/powerpoint/2010/main" val="631657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6059"/>
            <a:ext cx="9144000" cy="530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25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9571"/>
            <a:ext cx="9144000" cy="5678858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4427984" y="5670540"/>
            <a:ext cx="4334969" cy="646331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CL" dirty="0" smtClean="0"/>
              <a:t>Aerogeneradores de alta y baja temperatura</a:t>
            </a:r>
          </a:p>
          <a:p>
            <a:pPr algn="ctr"/>
            <a:r>
              <a:rPr lang="es-CL" dirty="0" smtClean="0"/>
              <a:t>del motor</a:t>
            </a:r>
          </a:p>
        </p:txBody>
      </p:sp>
      <p:cxnSp>
        <p:nvCxnSpPr>
          <p:cNvPr id="6" name="5 Conector recto de flecha"/>
          <p:cNvCxnSpPr>
            <a:stCxn id="5" idx="0"/>
          </p:cNvCxnSpPr>
          <p:nvPr/>
        </p:nvCxnSpPr>
        <p:spPr>
          <a:xfrm flipH="1" flipV="1">
            <a:off x="3779913" y="4230380"/>
            <a:ext cx="2815556" cy="1440160"/>
          </a:xfrm>
          <a:prstGeom prst="straightConnector1">
            <a:avLst/>
          </a:prstGeom>
          <a:ln w="381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6 CuadroTexto"/>
          <p:cNvSpPr txBox="1"/>
          <p:nvPr/>
        </p:nvSpPr>
        <p:spPr>
          <a:xfrm>
            <a:off x="-17602" y="3434"/>
            <a:ext cx="3797514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CL" sz="2000" dirty="0" smtClean="0"/>
              <a:t>Sistema de refrigeración del motor</a:t>
            </a:r>
            <a:endParaRPr lang="es-CL" sz="2000" baseline="30000" dirty="0"/>
          </a:p>
        </p:txBody>
      </p:sp>
      <p:cxnSp>
        <p:nvCxnSpPr>
          <p:cNvPr id="9" name="8 Conector recto de flecha"/>
          <p:cNvCxnSpPr>
            <a:stCxn id="5" idx="0"/>
          </p:cNvCxnSpPr>
          <p:nvPr/>
        </p:nvCxnSpPr>
        <p:spPr>
          <a:xfrm flipH="1" flipV="1">
            <a:off x="5292081" y="4230380"/>
            <a:ext cx="1303388" cy="1440160"/>
          </a:xfrm>
          <a:prstGeom prst="straightConnector1">
            <a:avLst/>
          </a:prstGeom>
          <a:ln w="381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936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7330"/>
            <a:ext cx="9144000" cy="2523339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683568" y="5670540"/>
            <a:ext cx="2350900" cy="923330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CL" dirty="0" smtClean="0"/>
              <a:t>Caldera de vapor -</a:t>
            </a:r>
          </a:p>
          <a:p>
            <a:pPr algn="ctr"/>
            <a:r>
              <a:rPr lang="es-CL" dirty="0" smtClean="0"/>
              <a:t>Recuperadora de calor</a:t>
            </a:r>
          </a:p>
          <a:p>
            <a:pPr algn="ctr"/>
            <a:r>
              <a:rPr lang="es-CL" dirty="0" smtClean="0"/>
              <a:t>de los gases de escape</a:t>
            </a:r>
          </a:p>
        </p:txBody>
      </p:sp>
      <p:cxnSp>
        <p:nvCxnSpPr>
          <p:cNvPr id="6" name="5 Conector recto de flecha"/>
          <p:cNvCxnSpPr/>
          <p:nvPr/>
        </p:nvCxnSpPr>
        <p:spPr>
          <a:xfrm flipV="1">
            <a:off x="1881158" y="3645024"/>
            <a:ext cx="1" cy="2025516"/>
          </a:xfrm>
          <a:prstGeom prst="straightConnector1">
            <a:avLst/>
          </a:prstGeom>
          <a:ln w="381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6 CuadroTexto"/>
          <p:cNvSpPr txBox="1"/>
          <p:nvPr/>
        </p:nvSpPr>
        <p:spPr>
          <a:xfrm>
            <a:off x="941862" y="3434"/>
            <a:ext cx="1878592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CL" sz="2000" dirty="0" smtClean="0"/>
              <a:t>Sala de Calderas</a:t>
            </a:r>
            <a:endParaRPr lang="es-CL" sz="2000" baseline="30000" dirty="0"/>
          </a:p>
        </p:txBody>
      </p:sp>
      <p:cxnSp>
        <p:nvCxnSpPr>
          <p:cNvPr id="8" name="7 Conector recto de flecha"/>
          <p:cNvCxnSpPr>
            <a:stCxn id="11" idx="0"/>
          </p:cNvCxnSpPr>
          <p:nvPr/>
        </p:nvCxnSpPr>
        <p:spPr>
          <a:xfrm flipH="1" flipV="1">
            <a:off x="6372202" y="3428999"/>
            <a:ext cx="720078" cy="2234528"/>
          </a:xfrm>
          <a:prstGeom prst="straightConnector1">
            <a:avLst/>
          </a:prstGeom>
          <a:ln w="381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10 CuadroTexto"/>
          <p:cNvSpPr txBox="1"/>
          <p:nvPr/>
        </p:nvSpPr>
        <p:spPr>
          <a:xfrm>
            <a:off x="6144007" y="5663527"/>
            <a:ext cx="1896545" cy="369332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s-CL" dirty="0" smtClean="0"/>
              <a:t>Caldera de vapor </a:t>
            </a:r>
          </a:p>
        </p:txBody>
      </p:sp>
    </p:spTree>
    <p:extLst>
      <p:ext uri="{BB962C8B-B14F-4D97-AF65-F5344CB8AC3E}">
        <p14:creationId xmlns:p14="http://schemas.microsoft.com/office/powerpoint/2010/main" val="10037421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73</Words>
  <Application>Microsoft Office PowerPoint</Application>
  <PresentationFormat>Presentación en pantalla (4:3)</PresentationFormat>
  <Paragraphs>18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jcontreras</dc:creator>
  <cp:lastModifiedBy>jcontreras</cp:lastModifiedBy>
  <cp:revision>5</cp:revision>
  <dcterms:created xsi:type="dcterms:W3CDTF">2016-10-06T15:49:18Z</dcterms:created>
  <dcterms:modified xsi:type="dcterms:W3CDTF">2016-10-06T16:43:46Z</dcterms:modified>
</cp:coreProperties>
</file>

<file path=docProps/thumbnail.jpeg>
</file>